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56" r:id="rId2"/>
    <p:sldId id="257" r:id="rId3"/>
  </p:sldIdLst>
  <p:sldSz cx="9601200" cy="12801600" type="A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420" autoAdjust="0"/>
    <p:restoredTop sz="96336" autoAdjust="0"/>
  </p:normalViewPr>
  <p:slideViewPr>
    <p:cSldViewPr snapToGrid="0">
      <p:cViewPr varScale="1">
        <p:scale>
          <a:sx n="42" d="100"/>
          <a:sy n="42" d="100"/>
        </p:scale>
        <p:origin x="256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48539-0CC9-411A-96DE-AD472AA13FE8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B31CD-DC12-43F5-A37B-C84D4C114F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82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B33DE1-9686-427F-93B8-8310F4F3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CD6B12-0614-408D-8605-DB55CA71B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983B84-9F23-4E01-9531-CF02D978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5238B2-D83B-4EF7-A1DA-3CAF892A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C8C934-7C28-43A1-9A28-33FF981F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153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2B59BA-5522-40DE-9AEC-1810D6DF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0C3787-D551-4A6F-B26D-39478EC4B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50EE7A-8780-4F0D-A570-CE7CC300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22943F-0499-4F3B-977B-7B3EA8CB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0B7431-95DE-4706-A97B-4E72C951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53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9DD890-6E01-4548-980E-23ECCD765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E4879D5-6531-42C6-8B71-2FF7A4796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3E0CED-1B02-4EC0-B284-19B32A0E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C581F1-2CAF-4530-B2BF-39E0259E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7AA6BA-63CB-4FCF-8A7D-C795B2C13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76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9728BE-1807-45DA-8DB8-9FDC2C2D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A2086D-1ED4-4B96-90E8-0B89C790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A3DDEE-FBCF-4854-B1DF-0BC1C55F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8F94BA-7CDC-47CF-8A36-E0C60D7E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0AA4CA-74D0-4FA7-A57B-9A63C763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544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6F046-B1AD-4978-B976-5B93F8F9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1B562B-7522-48AD-BDE6-EFB30900A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9EBF2A-EFA4-4DA2-8C15-CD4A677B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6B9FE1-D5DC-4968-B4E6-4211A5B4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F2B9CB-D9FB-434B-8B80-CD4EF58B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37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C9DADB-595B-4E53-9535-AC940261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FA7DB3-64DC-41B5-BC0C-4B1804E7B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DD57642-01AB-422A-B0D3-8897D04D1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C4068C-17C7-4A8A-B565-0506700E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818351-C61E-434F-A56B-E06E02B1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EED7E50-D7E0-40E1-B253-FE48D0A0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548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F8D5F2-0212-4F7F-999C-158625B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3A3A97F-4A81-456F-AE7D-EE1817D7D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D94B395-A1E7-44EB-ACEE-3EF480080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6E14995-518A-4D96-9DDB-2E64329AE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3C4363-17FF-4C57-83FC-4CB1C17A5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BB8CA5E-B4AC-4833-B671-D039DCD3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B4A0BE-6346-437F-9CE9-E437C328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E9CB78A-6B00-4112-AD77-1D99C423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274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34071-9813-4440-8BF5-B7BD7E69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71D3F9D-0109-4CAA-AAEA-6A719FC1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C77630-B4A1-452A-B771-C6E4ADEA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FE7B369-A50A-428E-8072-680A5337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659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5CD91DE-35ED-40DE-9C5F-BE1357E0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6C518F-5296-4B45-91F2-1FF2C3EC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127257-0173-4214-B7DC-599E3670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82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E3B32-865E-4019-B869-8B9DB869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13F8E7-5B70-4E1F-B7E1-D1318E55C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AFB4855-AE4B-4034-A4F8-FA638DD19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5EB281-070A-4D6B-8089-783BC436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0E81CD-2BB9-4177-9AD0-6DABEBFA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F2F07A-B3D2-4F50-9195-B110C462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879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AF1C59-1D54-43A4-9B96-EC37FE40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A49154-E1AE-456A-B1BB-05C4FE9C2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9C54DB-C966-4112-AE36-E58F51BF9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ADF148-D1A1-4970-88D1-5D1C93B6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6212A1-19DA-4DF6-914A-EC11133A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11ECAF-D732-49CB-9FB1-A8E92695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282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A186A4-638E-4195-89D6-A79C5E34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D60B168-8C49-4399-AE6E-A480AF4BD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2E8D85-5950-457D-9F9A-9317EEE63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E103E-D5DA-4C13-94F9-B669B31A6A72}" type="datetimeFigureOut">
              <a:rPr kumimoji="1" lang="ja-JP" altLang="en-US" smtClean="0"/>
              <a:t>2025/2/5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E38062-BA94-45F8-95DC-30ADDAD1F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EC838C-AEE3-4B9C-8503-EE62B1243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53F37-0712-45D4-A90E-046AF8F6F90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74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kumimoji="1"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kumimoji="1"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.png"/><Relationship Id="rId7" Type="http://schemas.openxmlformats.org/officeDocument/2006/relationships/slide" Target="slide1.xml"/><Relationship Id="rId12" Type="http://schemas.microsoft.com/office/2007/relationships/hdphoto" Target="../media/hdphoto5.wdp"/><Relationship Id="rId2" Type="http://schemas.openxmlformats.org/officeDocument/2006/relationships/image" Target="../media/image4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338473" y="1682299"/>
            <a:ext cx="9036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1FE6FE10-FFC9-47D5-A0DF-35AA5D3D78D7}"/>
              </a:ext>
            </a:extLst>
          </p:cNvPr>
          <p:cNvSpPr/>
          <p:nvPr/>
        </p:nvSpPr>
        <p:spPr>
          <a:xfrm>
            <a:off x="338475" y="331044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3279442" y="3938235"/>
            <a:ext cx="5763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チームのリーダー</a:t>
            </a:r>
            <a:r>
              <a:rPr kumimoji="1" lang="ja-JP" altLang="en-US" sz="2800" b="1" dirty="0"/>
              <a:t>としてメンバーのマネジメントを中心に行うのは今回が初めてでしたが、ちゃんとメンバーに仕事を任せてゲームを完成に導けたかなと思います。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3366420" y="10664573"/>
            <a:ext cx="5763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dirty="0"/>
              <a:t>紹介文</a:t>
            </a:r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8DBA470-0F64-4C3D-91FD-E647CFF608F4}"/>
              </a:ext>
            </a:extLst>
          </p:cNvPr>
          <p:cNvSpPr/>
          <p:nvPr/>
        </p:nvSpPr>
        <p:spPr>
          <a:xfrm>
            <a:off x="6677634" y="6539258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FF4C8B64-B25F-4DCB-94F6-34E30459ED73}"/>
              </a:ext>
            </a:extLst>
          </p:cNvPr>
          <p:cNvSpPr/>
          <p:nvPr/>
        </p:nvSpPr>
        <p:spPr>
          <a:xfrm>
            <a:off x="338473" y="9909345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1296245" y="455617"/>
            <a:ext cx="7008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3366420" y="3392586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小原 立暉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338473" y="6382273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石原 颯馬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3357102" y="9909345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大野 祥平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0CBD54-9E20-EDFC-EFAC-730DA9F652EB}"/>
              </a:ext>
            </a:extLst>
          </p:cNvPr>
          <p:cNvSpPr txBox="1"/>
          <p:nvPr/>
        </p:nvSpPr>
        <p:spPr>
          <a:xfrm>
            <a:off x="153349" y="6952066"/>
            <a:ext cx="6855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サブプログラマ 兼 ブース建築担当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r>
              <a:rPr lang="ja-JP" altLang="en-US" sz="2800" b="1" dirty="0"/>
              <a:t>プログラムは主にアウトゲーム中心。</a:t>
            </a:r>
            <a:endParaRPr lang="en-US" altLang="ja-JP" sz="2800" b="1" dirty="0"/>
          </a:p>
          <a:p>
            <a:r>
              <a:rPr lang="ja-JP" altLang="en-US" sz="2800" b="1" dirty="0"/>
              <a:t>特にモード選択画面やオプションを担当。</a:t>
            </a:r>
            <a:endParaRPr lang="en-US" altLang="ja-JP" sz="2800" b="1" dirty="0"/>
          </a:p>
          <a:p>
            <a:r>
              <a:rPr kumimoji="1" lang="ja-JP" altLang="en-US" sz="2800" b="1" dirty="0"/>
              <a:t>ブースは看板やかまくらの建築を担当。</a:t>
            </a:r>
            <a:endParaRPr kumimoji="1" lang="en-US" altLang="ja-JP" sz="2800" b="1" dirty="0"/>
          </a:p>
          <a:p>
            <a:r>
              <a:rPr lang="ja-JP" altLang="en-US" sz="2800" b="1" dirty="0"/>
              <a:t>鎌倉の色をもう少し白くても良かったと思っています。</a:t>
            </a:r>
            <a:endParaRPr kumimoji="1" lang="ja-JP" altLang="en-US" sz="2800" b="1" dirty="0"/>
          </a:p>
        </p:txBody>
      </p:sp>
      <p:pic>
        <p:nvPicPr>
          <p:cNvPr id="3" name="図 2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0EE60A38-F9DE-1F9B-4A56-6D92564B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121" r="27061" b="67703"/>
          <a:stretch/>
        </p:blipFill>
        <p:spPr>
          <a:xfrm>
            <a:off x="338473" y="3310441"/>
            <a:ext cx="2696870" cy="2324888"/>
          </a:xfrm>
          <a:prstGeom prst="hexagon">
            <a:avLst/>
          </a:prstGeom>
        </p:spPr>
      </p:pic>
      <p:pic>
        <p:nvPicPr>
          <p:cNvPr id="6" name="図 5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8B298F0-0D8E-DAE9-172B-E26F10DD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3153" r="29214" b="38624"/>
          <a:stretch/>
        </p:blipFill>
        <p:spPr>
          <a:xfrm>
            <a:off x="6677634" y="6621239"/>
            <a:ext cx="2696870" cy="2246769"/>
          </a:xfrm>
          <a:prstGeom prst="hexagon">
            <a:avLst/>
          </a:prstGeom>
        </p:spPr>
      </p:pic>
      <p:pic>
        <p:nvPicPr>
          <p:cNvPr id="8" name="図 7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A69579CE-644C-5418-64D3-F86012DD0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9" t="1346" r="12245" b="43220"/>
          <a:stretch/>
        </p:blipFill>
        <p:spPr>
          <a:xfrm flipH="1">
            <a:off x="338473" y="9909345"/>
            <a:ext cx="2696870" cy="2324888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角形 23">
            <a:extLst>
              <a:ext uri="{FF2B5EF4-FFF2-40B4-BE49-F238E27FC236}">
                <a16:creationId xmlns:a16="http://schemas.microsoft.com/office/drawing/2014/main" id="{A4EC534D-4FA4-4DD7-885E-BA9026D488EB}"/>
              </a:ext>
            </a:extLst>
          </p:cNvPr>
          <p:cNvSpPr/>
          <p:nvPr/>
        </p:nvSpPr>
        <p:spPr>
          <a:xfrm>
            <a:off x="6705482" y="57968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AC8D05AF-17EF-44CF-98CB-C349CC9CF127}"/>
              </a:ext>
            </a:extLst>
          </p:cNvPr>
          <p:cNvSpPr/>
          <p:nvPr/>
        </p:nvSpPr>
        <p:spPr>
          <a:xfrm>
            <a:off x="211554" y="3297097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2E4A2AB6-D05D-4D87-AE72-F575A8B5E35C}"/>
              </a:ext>
            </a:extLst>
          </p:cNvPr>
          <p:cNvSpPr/>
          <p:nvPr/>
        </p:nvSpPr>
        <p:spPr>
          <a:xfrm>
            <a:off x="6705482" y="6235426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77CFCFC-662C-480F-9EA6-484F8B3E3234}"/>
              </a:ext>
            </a:extLst>
          </p:cNvPr>
          <p:cNvSpPr/>
          <p:nvPr/>
        </p:nvSpPr>
        <p:spPr>
          <a:xfrm>
            <a:off x="211554" y="9560761"/>
            <a:ext cx="2696870" cy="232488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211554" y="-5094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高山 桃也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976216" y="3109235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早川 友貴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211554" y="5835901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堀川 萩大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908424" y="8647906"/>
            <a:ext cx="4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若木 一真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スライド ズーム 39"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3377377"/>
                  </p:ext>
                </p:extLst>
              </p:nvPr>
            </p:nvGraphicFramePr>
            <p:xfrm>
              <a:off x="-9682842" y="3057"/>
              <a:ext cx="9598908" cy="12798544"/>
            </p:xfrm>
            <a:graphic>
              <a:graphicData uri="http://schemas.microsoft.com/office/powerpoint/2016/slidezoom">
                <pslz:sldZm>
                  <pslz:sldZmObj sldId="256" cId="188449045">
                    <pslz:zmPr id="{EE0B098F-E8B2-467A-AB93-7FF234F61D7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98908" cy="127985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スライド ズーム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682842" y="3057"/>
                <a:ext cx="9598908" cy="127985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6A42B30-F77A-AAAE-FE7A-184AD40346BA}"/>
              </a:ext>
            </a:extLst>
          </p:cNvPr>
          <p:cNvSpPr txBox="1"/>
          <p:nvPr/>
        </p:nvSpPr>
        <p:spPr>
          <a:xfrm>
            <a:off x="2976217" y="3654278"/>
            <a:ext cx="64261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雑用係</a:t>
            </a:r>
            <a:r>
              <a:rPr kumimoji="1" lang="ja-JP" altLang="en-US" sz="2800" b="1" dirty="0"/>
              <a:t>の早川です。</a:t>
            </a:r>
            <a:r>
              <a:rPr lang="ja-JP" altLang="en-US" sz="2800" b="1" dirty="0"/>
              <a:t>プログラムでは、スコア等の</a:t>
            </a:r>
            <a:r>
              <a:rPr lang="en-US" altLang="ja-JP" sz="2800" b="1" dirty="0"/>
              <a:t>UI</a:t>
            </a:r>
            <a:r>
              <a:rPr lang="ja-JP" altLang="en-US" sz="2800" b="1" dirty="0"/>
              <a:t>の動きを担当しました。人手が足りないところを転々としながら制作していました。</a:t>
            </a:r>
            <a:r>
              <a:rPr kumimoji="1" lang="ja-JP" altLang="en-US" sz="2800" b="1" dirty="0"/>
              <a:t>発表会でいいリアクションをもらえて嬉しかったです。</a:t>
            </a:r>
            <a:endParaRPr kumimoji="1" lang="en-US" altLang="ja-JP" sz="28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7969-8CFC-4B82-B6B6-5FC4EC09F7EF}"/>
              </a:ext>
            </a:extLst>
          </p:cNvPr>
          <p:cNvSpPr txBox="1"/>
          <p:nvPr/>
        </p:nvSpPr>
        <p:spPr>
          <a:xfrm>
            <a:off x="97706" y="6400018"/>
            <a:ext cx="64261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エフェクト担当。</a:t>
            </a:r>
            <a:r>
              <a:rPr kumimoji="1" lang="ja-JP" altLang="en-US" sz="2800" b="1" dirty="0"/>
              <a:t>波が漂流物に当たる時、モード選択の地吹雪等細かい演出作成。ブース制作は、折り紙やジオラマ等でゲーム</a:t>
            </a:r>
            <a:r>
              <a:rPr lang="ja-JP" altLang="en-US" sz="2800" b="1" dirty="0"/>
              <a:t>を</a:t>
            </a:r>
            <a:r>
              <a:rPr kumimoji="1" lang="ja-JP" altLang="en-US" sz="2800" b="1" dirty="0"/>
              <a:t>再現。紙を繋げて巨大ペンギン</a:t>
            </a:r>
            <a:r>
              <a:rPr lang="ja-JP" altLang="en-US" sz="2800" b="1" dirty="0"/>
              <a:t>を作成。</a:t>
            </a:r>
            <a:r>
              <a:rPr kumimoji="1" lang="ja-JP" altLang="en-US" sz="2800" b="1" dirty="0"/>
              <a:t>終始楽しく制作出来てよかった。</a:t>
            </a:r>
            <a:endParaRPr kumimoji="1" lang="en-US" altLang="ja-JP" sz="28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A77C5-D942-217E-BBE2-8B4F4B2CC005}"/>
              </a:ext>
            </a:extLst>
          </p:cNvPr>
          <p:cNvSpPr txBox="1"/>
          <p:nvPr/>
        </p:nvSpPr>
        <p:spPr>
          <a:xfrm>
            <a:off x="2819797" y="9264835"/>
            <a:ext cx="6627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今回チーム制作で初めてプログラムを触りました。今迄はモデル、</a:t>
            </a:r>
            <a:r>
              <a:rPr kumimoji="1" lang="en-US" altLang="ja-JP" sz="2800" b="1" dirty="0"/>
              <a:t>UI</a:t>
            </a:r>
            <a:r>
              <a:rPr kumimoji="1" lang="ja-JP" altLang="en-US" sz="2800" b="1" dirty="0"/>
              <a:t>等を担当してたので、今回もそうかと思いきやプログラムを任され驚きました。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モデルを中心に作り、海流や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UI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のプログラム</a:t>
            </a:r>
            <a:r>
              <a:rPr lang="ja-JP" altLang="en-US" sz="2800" b="1" dirty="0">
                <a:solidFill>
                  <a:srgbClr val="FF0000"/>
                </a:solidFill>
              </a:rPr>
              <a:t>を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担当</a:t>
            </a:r>
            <a:r>
              <a:rPr kumimoji="1" lang="ja-JP" altLang="en-US" sz="2800" b="1" dirty="0"/>
              <a:t>しました。水着ペンギンの水着と、パイロットペンギンの銃をとても拘りました。特に銃は３時間かけて作った力作です。</a:t>
            </a:r>
            <a:endParaRPr kumimoji="1" lang="en-US" altLang="ja-JP" sz="2800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157680" y="546752"/>
            <a:ext cx="67133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メインプログラマー</a:t>
            </a:r>
            <a:r>
              <a:rPr kumimoji="1" lang="ja-JP" altLang="en-US" sz="2800" b="1" dirty="0"/>
              <a:t>の高山です。今回の制作はリーダーがスケジュール管理や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メンバーの様子に気を配ってくれて、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動きやすかったです。</a:t>
            </a:r>
            <a:r>
              <a:rPr lang="ja-JP" altLang="en-US" sz="2800" b="1" dirty="0"/>
              <a:t>削った仕様はあれど、必要なものを動かし、発表会で色んな人の楽しむ姿を見れて嬉しかったです。</a:t>
            </a:r>
            <a:endParaRPr kumimoji="1" lang="en-US" altLang="ja-JP" sz="2800" b="1" dirty="0"/>
          </a:p>
        </p:txBody>
      </p:sp>
      <p:pic>
        <p:nvPicPr>
          <p:cNvPr id="5" name="図 4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96A4CD88-0098-803A-7B41-8724FF913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22" t="23561" r="22838" b="35163"/>
          <a:stretch/>
        </p:blipFill>
        <p:spPr>
          <a:xfrm>
            <a:off x="6705482" y="611835"/>
            <a:ext cx="2696870" cy="2324888"/>
          </a:xfrm>
          <a:prstGeom prst="hexagon">
            <a:avLst/>
          </a:prstGeom>
        </p:spPr>
      </p:pic>
      <p:pic>
        <p:nvPicPr>
          <p:cNvPr id="6" name="図 5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C097BE93-5342-9536-0E56-312BB70EBF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-49" r="23716" b="64483"/>
          <a:stretch/>
        </p:blipFill>
        <p:spPr>
          <a:xfrm flipH="1">
            <a:off x="218513" y="3312000"/>
            <a:ext cx="2696870" cy="2324889"/>
          </a:xfrm>
          <a:prstGeom prst="hexagon">
            <a:avLst/>
          </a:prstGeom>
        </p:spPr>
      </p:pic>
      <p:pic>
        <p:nvPicPr>
          <p:cNvPr id="7" name="図 6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A56A3925-23DC-A8D6-28A8-0882A73161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1676" r="13209" b="43408"/>
          <a:stretch/>
        </p:blipFill>
        <p:spPr>
          <a:xfrm>
            <a:off x="6750761" y="6247740"/>
            <a:ext cx="2696870" cy="2324889"/>
          </a:xfrm>
          <a:prstGeom prst="hexagon">
            <a:avLst/>
          </a:prstGeom>
          <a:effectLst/>
        </p:spPr>
      </p:pic>
      <p:pic>
        <p:nvPicPr>
          <p:cNvPr id="8" name="図 7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6F2DBDE5-47EC-3BE5-48CA-DF4C16CC2A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644" r="10314" b="47598"/>
          <a:stretch/>
        </p:blipFill>
        <p:spPr>
          <a:xfrm>
            <a:off x="218513" y="9562336"/>
            <a:ext cx="2696870" cy="2324889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337</Words>
  <Application>Microsoft Office PowerPoint</Application>
  <PresentationFormat>A3 297x420 mm</PresentationFormat>
  <Paragraphs>23</Paragraphs>
  <Slides>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851チカラヅヨク-かなA</vt:lpstr>
      <vt:lpstr>HG創英角ｺﾞｼｯｸUB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友貴 早川</cp:lastModifiedBy>
  <cp:revision>19</cp:revision>
  <dcterms:created xsi:type="dcterms:W3CDTF">2025-02-03T01:02:09Z</dcterms:created>
  <dcterms:modified xsi:type="dcterms:W3CDTF">2025-02-05T00:23:31Z</dcterms:modified>
</cp:coreProperties>
</file>